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681" autoAdjust="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A07A-C6D0-48A8-8805-4FF99FE7813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03CA-EF0A-45FC-A6B3-F55623FF00D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ECE41-E43E-4C07-9B07-01DD601241E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143FB-0ADB-4D20-A551-BA32BDA95D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4544D-A59F-484F-9E3D-B75CB3FEADF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2E135-28C9-4A07-AF47-8507899FC74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6448C-7BBB-4AB0-9F84-499BC0F6EC8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0A37C-B079-43CB-8BF9-390E5D88A1F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72585-83AA-40AE-97DD-D6903D128AF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1A11-4EB0-40CF-8DBA-C99D2E8BF87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FCC82-907B-4D19-80DA-BC837F8B0C4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2F79A8-2B0D-4AF0-83F0-20AA1A93520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ok 7" descr="pozadie.jpg"/>
          <p:cNvPicPr>
            <a:picLocks noChangeAspect="1"/>
          </p:cNvPicPr>
          <p:nvPr/>
        </p:nvPicPr>
        <p:blipFill>
          <a:blip r:embed="rId2" cstate="print"/>
          <a:srcRect r="7642" b="20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1412875"/>
            <a:ext cx="2951163" cy="4525963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2052" name="Obrázok 6" descr="Youcat S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260350"/>
            <a:ext cx="4194175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ok 4" descr="pozadie.jpg"/>
          <p:cNvPicPr>
            <a:picLocks noChangeAspect="1"/>
          </p:cNvPicPr>
          <p:nvPr/>
        </p:nvPicPr>
        <p:blipFill>
          <a:blip r:embed="rId2" cstate="print"/>
          <a:srcRect r="7642" b="2019"/>
          <a:stretch>
            <a:fillRect/>
          </a:stretch>
        </p:blipFill>
        <p:spPr bwMode="auto">
          <a:xfrm>
            <a:off x="0" y="1125538"/>
            <a:ext cx="91440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403350" y="376238"/>
            <a:ext cx="7740650" cy="64817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sz="2200" dirty="0" smtClean="0"/>
              <a:t>(II. 1.)	</a:t>
            </a:r>
            <a:r>
              <a:rPr lang="sk-SK" sz="2200" b="1" dirty="0" smtClean="0"/>
              <a:t>Verím v Boha, Otca všemohúceho, </a:t>
            </a:r>
            <a:br>
              <a:rPr lang="sk-SK" sz="2200" b="1" dirty="0" smtClean="0"/>
            </a:br>
            <a:r>
              <a:rPr lang="sk-SK" sz="2200" b="1" dirty="0" smtClean="0"/>
              <a:t>	Stvoriteľa neba i zeme,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(II. 2.)	</a:t>
            </a:r>
            <a:r>
              <a:rPr lang="sk-SK" sz="2200" b="1" dirty="0" smtClean="0"/>
              <a:t>i v Ježiša Krista, jeho jediného Syna, nášho Pána,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(II. 3.) 	</a:t>
            </a:r>
            <a:r>
              <a:rPr lang="sk-SK" sz="2200" b="1" dirty="0" smtClean="0"/>
              <a:t>ktorý sa počal z Ducha Svätého, narodil sa z Márie Panny,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(II. 4.) 	</a:t>
            </a:r>
            <a:r>
              <a:rPr lang="sk-SK" sz="2200" b="1" dirty="0" smtClean="0"/>
              <a:t>trpel za vlády </a:t>
            </a:r>
            <a:r>
              <a:rPr lang="sk-SK" sz="2200" b="1" dirty="0" err="1" smtClean="0"/>
              <a:t>Poncia</a:t>
            </a:r>
            <a:r>
              <a:rPr lang="sk-SK" sz="2200" b="1" dirty="0" smtClean="0"/>
              <a:t> Piláta, bol ukrižovaný, </a:t>
            </a:r>
            <a:r>
              <a:rPr lang="sk-SK" sz="2200" dirty="0" smtClean="0"/>
              <a:t/>
            </a:r>
            <a:br>
              <a:rPr lang="sk-SK" sz="2200" dirty="0" smtClean="0"/>
            </a:br>
            <a:r>
              <a:rPr lang="sk-SK" sz="2200" dirty="0" smtClean="0"/>
              <a:t>	</a:t>
            </a:r>
            <a:r>
              <a:rPr lang="sk-SK" sz="2200" b="1" dirty="0" smtClean="0"/>
              <a:t>umrel a bol pochovaný;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(II. 5.) 	</a:t>
            </a:r>
            <a:r>
              <a:rPr lang="sk-SK" sz="2200" b="1" dirty="0" smtClean="0"/>
              <a:t>zostúpil k zosnulým, tretieho dňa vstal z mŕtvych,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(II. 6.) 	</a:t>
            </a:r>
            <a:r>
              <a:rPr lang="sk-SK" sz="2200" b="1" dirty="0" smtClean="0"/>
              <a:t>vystúpil na nebesia, sedí po pravici Boha Otca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		</a:t>
            </a:r>
            <a:r>
              <a:rPr lang="sk-SK" sz="2200" b="1" dirty="0" smtClean="0"/>
              <a:t>všemohúceho.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(II. 7.) 	</a:t>
            </a:r>
            <a:r>
              <a:rPr lang="sk-SK" sz="2200" b="1" dirty="0" smtClean="0"/>
              <a:t>Odtiaľ príde súdiť živých i mŕtvych.</a:t>
            </a:r>
          </a:p>
          <a:p>
            <a:pPr eaLnBrk="1" hangingPunct="1">
              <a:buFontTx/>
              <a:buNone/>
            </a:pPr>
            <a:r>
              <a:rPr lang="sk-SK" sz="500" dirty="0" smtClean="0"/>
              <a:t>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(III. 8.) 	</a:t>
            </a:r>
            <a:r>
              <a:rPr lang="sk-SK" sz="2200" b="1" i="1" dirty="0" smtClean="0"/>
              <a:t>Verím v Ducha Svätého,</a:t>
            </a:r>
            <a:r>
              <a:rPr lang="sk-SK" sz="2200" b="1" dirty="0" smtClean="0"/>
              <a:t>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(III. 9.) 	</a:t>
            </a:r>
            <a:r>
              <a:rPr lang="sk-SK" sz="2200" b="1" i="1" dirty="0" smtClean="0"/>
              <a:t>v svätú Cirkev katolícku, v spoločenstvo svätých,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(III. 10.)	</a:t>
            </a:r>
            <a:r>
              <a:rPr lang="sk-SK" sz="2200" b="1" i="1" dirty="0" smtClean="0"/>
              <a:t>v odpustenie hriechov,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(III. 11.)	</a:t>
            </a:r>
            <a:r>
              <a:rPr lang="sk-SK" sz="2200" b="1" i="1" dirty="0" smtClean="0"/>
              <a:t>vo vzkriesenie tela</a:t>
            </a:r>
            <a:r>
              <a:rPr lang="sk-SK" sz="2200" b="1" dirty="0" smtClean="0"/>
              <a:t>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(III. 12.)	</a:t>
            </a:r>
            <a:r>
              <a:rPr lang="sk-SK" sz="2200" b="1" i="1" dirty="0" smtClean="0"/>
              <a:t>a v život večný.</a:t>
            </a:r>
          </a:p>
          <a:p>
            <a:pPr eaLnBrk="1" hangingPunct="1">
              <a:buFontTx/>
              <a:buNone/>
            </a:pPr>
            <a:r>
              <a:rPr lang="sk-SK" sz="2200" b="1" i="1" dirty="0" smtClean="0"/>
              <a:t>				   Amen.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87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postavicka.gif"/>
          <p:cNvPicPr>
            <a:picLocks noChangeAspect="1"/>
          </p:cNvPicPr>
          <p:nvPr/>
        </p:nvPicPr>
        <p:blipFill>
          <a:blip r:embed="rId4" cstate="print"/>
          <a:srcRect l="67325"/>
          <a:stretch>
            <a:fillRect/>
          </a:stretch>
        </p:blipFill>
        <p:spPr>
          <a:xfrm>
            <a:off x="6156176" y="5467442"/>
            <a:ext cx="2771800" cy="1209008"/>
          </a:xfrm>
          <a:prstGeom prst="rect">
            <a:avLst/>
          </a:prstGeom>
        </p:spPr>
      </p:pic>
      <p:pic>
        <p:nvPicPr>
          <p:cNvPr id="1026" name="Picture 2" descr="C:\Users\domin\Dropbox\youcat\Youcat_vlastn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785926"/>
            <a:ext cx="1532553" cy="1809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ok 7" descr="pozadie.jpg"/>
          <p:cNvPicPr>
            <a:picLocks noChangeAspect="1"/>
          </p:cNvPicPr>
          <p:nvPr/>
        </p:nvPicPr>
        <p:blipFill>
          <a:blip r:embed="rId2" cstate="print"/>
          <a:srcRect r="7642" b="2019"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214290"/>
            <a:ext cx="5929354" cy="1214446"/>
          </a:xfrm>
        </p:spPr>
        <p:txBody>
          <a:bodyPr/>
          <a:lstStyle/>
          <a:p>
            <a:pPr eaLnBrk="1" hangingPunct="1"/>
            <a:r>
              <a:rPr lang="sk-SK" b="1" dirty="0" smtClean="0"/>
              <a:t>Verím v Ježiša Krista</a:t>
            </a:r>
            <a:endParaRPr lang="sk-SK" b="1" u="sng" dirty="0" smtClean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643050"/>
            <a:ext cx="2151030" cy="297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timel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6009732"/>
            <a:ext cx="3786214" cy="84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0" y="1556792"/>
            <a:ext cx="91440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Evanjelium </a:t>
            </a: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sk-SK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Lewis</a:t>
            </a: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s. 51)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Ježiš = ?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Kristus = ?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kresťan = ?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IChThYS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?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tajomstvo Bohočloveka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najväčšie tajomstvo: 1 + 1 = 1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rozdelenie času: pr. Kr.; po Kr.</a:t>
            </a:r>
          </a:p>
        </p:txBody>
      </p:sp>
      <p:pic>
        <p:nvPicPr>
          <p:cNvPr id="8" name="Obrázok 7" descr="Ichty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420888"/>
            <a:ext cx="2494728" cy="1296144"/>
          </a:xfrm>
          <a:prstGeom prst="rect">
            <a:avLst/>
          </a:prstGeom>
        </p:spPr>
      </p:pic>
      <p:pic>
        <p:nvPicPr>
          <p:cNvPr id="10" name="Picture 2" descr="C:\Users\domin\Dropbox\youcat\Youcat_vlastn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7" y="0"/>
            <a:ext cx="1330958" cy="1571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ok 6" descr="pozadie.jpg"/>
          <p:cNvPicPr>
            <a:picLocks noChangeAspect="1"/>
          </p:cNvPicPr>
          <p:nvPr/>
        </p:nvPicPr>
        <p:blipFill>
          <a:blip r:embed="rId2" cstate="print"/>
          <a:srcRect r="7642" b="2019"/>
          <a:stretch>
            <a:fillRect/>
          </a:stretch>
        </p:blipFill>
        <p:spPr bwMode="auto">
          <a:xfrm>
            <a:off x="0" y="1628800"/>
            <a:ext cx="9144000" cy="520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ANd9GcSzB_90E7oSMn_akH7N_fISwd_S5LBU45tXaQ4YKXV0dTlrqJhk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467570"/>
            <a:ext cx="2428875" cy="347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60648"/>
            <a:ext cx="8286776" cy="1168088"/>
          </a:xfrm>
        </p:spPr>
        <p:txBody>
          <a:bodyPr/>
          <a:lstStyle/>
          <a:p>
            <a:pPr eaLnBrk="1" hangingPunct="1"/>
            <a:r>
              <a:rPr lang="sk-SK" b="1" dirty="0" smtClean="0"/>
              <a:t>  narodil sa z Márie Panny</a:t>
            </a: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-1711" y="1700808"/>
            <a:ext cx="6445919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Panna: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ø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pozemský otec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Ježišovi „bratia a sestry“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Bohorodička </a:t>
            </a: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(</a:t>
            </a:r>
            <a:r>
              <a:rPr kumimoji="0" lang="sk-SK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Feuerbach</a:t>
            </a: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, s. 57)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nepoškvrnené počatie Panny Márie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Máriina spolupráca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† → naša Matka</a:t>
            </a:r>
          </a:p>
        </p:txBody>
      </p:sp>
      <p:pic>
        <p:nvPicPr>
          <p:cNvPr id="7" name="Picture 2" descr="C:\Users\domin\Dropbox\youcat\Youcat_vlastn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71439"/>
            <a:ext cx="1330958" cy="1571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ok 7" descr="pozadie.jpg"/>
          <p:cNvPicPr>
            <a:picLocks noChangeAspect="1"/>
          </p:cNvPicPr>
          <p:nvPr/>
        </p:nvPicPr>
        <p:blipFill>
          <a:blip r:embed="rId2" cstate="print"/>
          <a:srcRect r="7642" b="2019"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AutoShape 5" descr="Z"/>
          <p:cNvSpPr>
            <a:spLocks noChangeAspect="1" noChangeArrowheads="1"/>
          </p:cNvSpPr>
          <p:nvPr/>
        </p:nvSpPr>
        <p:spPr bwMode="auto">
          <a:xfrm>
            <a:off x="63500" y="-26988"/>
            <a:ext cx="1771650" cy="14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150" name="AutoShape 7" descr="Z"/>
          <p:cNvSpPr>
            <a:spLocks noChangeAspect="1" noChangeArrowheads="1"/>
          </p:cNvSpPr>
          <p:nvPr/>
        </p:nvSpPr>
        <p:spPr bwMode="auto">
          <a:xfrm>
            <a:off x="63500" y="-26988"/>
            <a:ext cx="1771650" cy="14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151" name="AutoShape 9" descr="Z"/>
          <p:cNvSpPr>
            <a:spLocks noChangeAspect="1" noChangeArrowheads="1"/>
          </p:cNvSpPr>
          <p:nvPr/>
        </p:nvSpPr>
        <p:spPr bwMode="auto">
          <a:xfrm>
            <a:off x="3686175" y="2709863"/>
            <a:ext cx="17716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152" name="AutoShape 11" descr="Z"/>
          <p:cNvSpPr>
            <a:spLocks noChangeAspect="1" noChangeArrowheads="1"/>
          </p:cNvSpPr>
          <p:nvPr/>
        </p:nvSpPr>
        <p:spPr bwMode="auto">
          <a:xfrm>
            <a:off x="3686175" y="2709863"/>
            <a:ext cx="17716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153" name="AutoShape 13" descr="Z"/>
          <p:cNvSpPr>
            <a:spLocks noChangeAspect="1" noChangeArrowheads="1"/>
          </p:cNvSpPr>
          <p:nvPr/>
        </p:nvSpPr>
        <p:spPr bwMode="auto">
          <a:xfrm>
            <a:off x="3686175" y="2709863"/>
            <a:ext cx="17716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154" name="AutoShape 15" descr="Z"/>
          <p:cNvSpPr>
            <a:spLocks noChangeAspect="1" noChangeArrowheads="1"/>
          </p:cNvSpPr>
          <p:nvPr/>
        </p:nvSpPr>
        <p:spPr bwMode="auto">
          <a:xfrm>
            <a:off x="3686175" y="2709863"/>
            <a:ext cx="17716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155" name="AutoShape 17" descr="Z"/>
          <p:cNvSpPr>
            <a:spLocks noChangeAspect="1" noChangeArrowheads="1"/>
          </p:cNvSpPr>
          <p:nvPr/>
        </p:nvSpPr>
        <p:spPr bwMode="auto">
          <a:xfrm>
            <a:off x="3386138" y="2466975"/>
            <a:ext cx="23717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156" name="AutoShape 19" descr="2Q=="/>
          <p:cNvSpPr>
            <a:spLocks noChangeAspect="1" noChangeArrowheads="1"/>
          </p:cNvSpPr>
          <p:nvPr/>
        </p:nvSpPr>
        <p:spPr bwMode="auto">
          <a:xfrm>
            <a:off x="63500" y="-26988"/>
            <a:ext cx="152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157" name="AutoShape 21" descr="2Q=="/>
          <p:cNvSpPr>
            <a:spLocks noChangeAspect="1" noChangeArrowheads="1"/>
          </p:cNvSpPr>
          <p:nvPr/>
        </p:nvSpPr>
        <p:spPr bwMode="auto">
          <a:xfrm>
            <a:off x="63500" y="-26988"/>
            <a:ext cx="152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158" name="AutoShape 23" descr="Z"/>
          <p:cNvSpPr>
            <a:spLocks noChangeAspect="1" noChangeArrowheads="1"/>
          </p:cNvSpPr>
          <p:nvPr/>
        </p:nvSpPr>
        <p:spPr bwMode="auto">
          <a:xfrm>
            <a:off x="63500" y="-26988"/>
            <a:ext cx="2371725" cy="192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159" name="AutoShape 25" descr="Z"/>
          <p:cNvSpPr>
            <a:spLocks noChangeAspect="1" noChangeArrowheads="1"/>
          </p:cNvSpPr>
          <p:nvPr/>
        </p:nvSpPr>
        <p:spPr bwMode="auto">
          <a:xfrm>
            <a:off x="3386138" y="2466975"/>
            <a:ext cx="23717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161" name="AutoShape 31" descr="2Q=="/>
          <p:cNvSpPr>
            <a:spLocks noChangeAspect="1" noChangeArrowheads="1"/>
          </p:cNvSpPr>
          <p:nvPr/>
        </p:nvSpPr>
        <p:spPr bwMode="auto">
          <a:xfrm>
            <a:off x="63500" y="-26988"/>
            <a:ext cx="152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162" name="AutoShape 33" descr="2Q=="/>
          <p:cNvSpPr>
            <a:spLocks noChangeAspect="1" noChangeArrowheads="1"/>
          </p:cNvSpPr>
          <p:nvPr/>
        </p:nvSpPr>
        <p:spPr bwMode="auto">
          <a:xfrm>
            <a:off x="63500" y="-26988"/>
            <a:ext cx="152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88640"/>
            <a:ext cx="8104538" cy="1143000"/>
          </a:xfrm>
        </p:spPr>
        <p:txBody>
          <a:bodyPr/>
          <a:lstStyle/>
          <a:p>
            <a:pPr eaLnBrk="1" hangingPunct="1"/>
            <a:r>
              <a:rPr lang="sk-SK" b="1" dirty="0" smtClean="0"/>
              <a:t>Ježišov život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2843808" y="1700808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30 r. v skrytosti</a:t>
            </a:r>
          </a:p>
          <a:p>
            <a:pPr marL="342900" marR="0" lvl="0" indent="-342900" defTabSz="914400" rtl="0" eaLnBrk="1" fontAlgn="base" latinLnBrk="0" hangingPunct="1"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krst</a:t>
            </a:r>
          </a:p>
          <a:p>
            <a:pPr marL="342900" marR="0" lvl="0" indent="-342900" defTabSz="914400" rtl="0" eaLnBrk="1" fontAlgn="base" latinLnBrk="0" hangingPunct="1"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sk-SK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pokúšanie</a:t>
            </a:r>
          </a:p>
          <a:p>
            <a:pPr marL="342900" marR="0" lvl="0" indent="-342900" defTabSz="914400" rtl="0" eaLnBrk="1" fontAlgn="base" latinLnBrk="0" hangingPunct="1"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      Božie kráľovstvo</a:t>
            </a:r>
          </a:p>
          <a:p>
            <a:pPr marL="342900" marR="0" lvl="0" indent="-342900" defTabSz="914400" rtl="0" eaLnBrk="1" fontAlgn="base" latinLnBrk="0" hangingPunct="1"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           zázraky</a:t>
            </a:r>
          </a:p>
          <a:p>
            <a:pPr marL="342900" marR="0" lvl="0" indent="-342900" defTabSz="914400" rtl="0" eaLnBrk="1" fontAlgn="base" latinLnBrk="0" hangingPunct="1"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                12 apoštoli</a:t>
            </a:r>
          </a:p>
          <a:p>
            <a:pPr marL="342900" marR="0" lvl="0" indent="-342900" defTabSz="914400" rtl="0" eaLnBrk="1" fontAlgn="base" latinLnBrk="0" hangingPunct="1"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                      premenenie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" name="Picture 6" descr="ANd9GcRL59mDpmTOCJ3rebxLGmwaiN8qi-q9vwb64sbTwO_7cr3ETTo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196" y="2420888"/>
            <a:ext cx="2919660" cy="410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C:\Users\domin\Dropbox\youcat\Youcat_vlastn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7" y="0"/>
            <a:ext cx="1330958" cy="1571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7" descr="pozadie.jpg"/>
          <p:cNvPicPr>
            <a:picLocks noChangeAspect="1"/>
          </p:cNvPicPr>
          <p:nvPr/>
        </p:nvPicPr>
        <p:blipFill>
          <a:blip r:embed="rId2" cstate="print"/>
          <a:srcRect r="7642" b="2019"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AutoShape 7" descr="9k="/>
          <p:cNvSpPr>
            <a:spLocks noChangeAspect="1" noChangeArrowheads="1"/>
          </p:cNvSpPr>
          <p:nvPr/>
        </p:nvSpPr>
        <p:spPr bwMode="auto">
          <a:xfrm>
            <a:off x="3829050" y="2871788"/>
            <a:ext cx="14859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7174" name="AutoShape 9" descr="9k="/>
          <p:cNvSpPr>
            <a:spLocks noChangeAspect="1" noChangeArrowheads="1"/>
          </p:cNvSpPr>
          <p:nvPr/>
        </p:nvSpPr>
        <p:spPr bwMode="auto">
          <a:xfrm>
            <a:off x="3829050" y="2871788"/>
            <a:ext cx="14859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7175" name="AutoShape 11" descr="2Q=="/>
          <p:cNvSpPr>
            <a:spLocks noChangeAspect="1" noChangeArrowheads="1"/>
          </p:cNvSpPr>
          <p:nvPr/>
        </p:nvSpPr>
        <p:spPr bwMode="auto">
          <a:xfrm>
            <a:off x="3376613" y="2471738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7176" name="AutoShape 13" descr="2Q=="/>
          <p:cNvSpPr>
            <a:spLocks noChangeAspect="1" noChangeArrowheads="1"/>
          </p:cNvSpPr>
          <p:nvPr/>
        </p:nvSpPr>
        <p:spPr bwMode="auto">
          <a:xfrm>
            <a:off x="3614738" y="2662238"/>
            <a:ext cx="19145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214290"/>
            <a:ext cx="6858048" cy="1143000"/>
          </a:xfrm>
        </p:spPr>
        <p:txBody>
          <a:bodyPr/>
          <a:lstStyle/>
          <a:p>
            <a:pPr eaLnBrk="1" hangingPunct="1"/>
            <a:r>
              <a:rPr lang="sk-SK" b="1" dirty="0" smtClean="0"/>
              <a:t>trpel, umrel 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vedome a dobrovoľne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(3 predpovede)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vybral si Veľkú noc</a:t>
            </a: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kolektívna vina Židov?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Otec a Syn spojenci v láske ku človeku do krajnosti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kumimoji="0" lang="sk-SK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posledná večera: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umývanie nôh,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	          Eucharistia,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	          kňazstvo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? smrť na 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† 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3200" dirty="0" smtClean="0">
                <a:latin typeface="+mn-lt"/>
                <a:cs typeface="Arial" charset="0"/>
              </a:rPr>
              <a:t>					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utrpenie a ja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29" y="4169048"/>
            <a:ext cx="3635375" cy="250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3" name="Skupina 22"/>
          <p:cNvGrpSpPr/>
          <p:nvPr/>
        </p:nvGrpSpPr>
        <p:grpSpPr>
          <a:xfrm>
            <a:off x="6444208" y="2204864"/>
            <a:ext cx="648072" cy="589158"/>
            <a:chOff x="7020272" y="5144098"/>
            <a:chExt cx="648072" cy="589158"/>
          </a:xfrm>
        </p:grpSpPr>
        <p:sp>
          <p:nvSpPr>
            <p:cNvPr id="24" name="Desaťcípa hviezda 23"/>
            <p:cNvSpPr/>
            <p:nvPr/>
          </p:nvSpPr>
          <p:spPr>
            <a:xfrm>
              <a:off x="7020272" y="5144098"/>
              <a:ext cx="648072" cy="589158"/>
            </a:xfrm>
            <a:prstGeom prst="star10">
              <a:avLst/>
            </a:prstGeom>
            <a:solidFill>
              <a:srgbClr val="FECE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BlokTextu 24"/>
            <p:cNvSpPr txBox="1"/>
            <p:nvPr/>
          </p:nvSpPr>
          <p:spPr>
            <a:xfrm>
              <a:off x="7092280" y="5254011"/>
              <a:ext cx="54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100" b="1" dirty="0" smtClean="0"/>
                <a:t> </a:t>
              </a:r>
              <a:r>
                <a:rPr lang="sk-SK" b="1" dirty="0" smtClean="0"/>
                <a:t>95</a:t>
              </a:r>
              <a:endParaRPr lang="sk-SK" b="1" dirty="0"/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467544" y="3284984"/>
            <a:ext cx="648072" cy="589158"/>
            <a:chOff x="7020272" y="5144098"/>
            <a:chExt cx="648072" cy="589158"/>
          </a:xfrm>
        </p:grpSpPr>
        <p:sp>
          <p:nvSpPr>
            <p:cNvPr id="27" name="Desaťcípa hviezda 26"/>
            <p:cNvSpPr/>
            <p:nvPr/>
          </p:nvSpPr>
          <p:spPr>
            <a:xfrm>
              <a:off x="7020272" y="5144098"/>
              <a:ext cx="648072" cy="589158"/>
            </a:xfrm>
            <a:prstGeom prst="star10">
              <a:avLst/>
            </a:prstGeom>
            <a:solidFill>
              <a:srgbClr val="FECE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BlokTextu 27"/>
            <p:cNvSpPr txBox="1"/>
            <p:nvPr/>
          </p:nvSpPr>
          <p:spPr>
            <a:xfrm>
              <a:off x="7092280" y="5254011"/>
              <a:ext cx="54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100" b="1" dirty="0" smtClean="0"/>
                <a:t> </a:t>
              </a:r>
              <a:r>
                <a:rPr lang="sk-SK" b="1" dirty="0" smtClean="0"/>
                <a:t>98</a:t>
              </a:r>
              <a:endParaRPr lang="sk-SK" b="1" dirty="0"/>
            </a:p>
          </p:txBody>
        </p:sp>
      </p:grpSp>
      <p:pic>
        <p:nvPicPr>
          <p:cNvPr id="29" name="Obrázok 28" descr="kristu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654792"/>
            <a:ext cx="1029202" cy="1340000"/>
          </a:xfrm>
          <a:prstGeom prst="rect">
            <a:avLst/>
          </a:prstGeom>
        </p:spPr>
      </p:pic>
      <p:pic>
        <p:nvPicPr>
          <p:cNvPr id="20" name="Picture 2" descr="C:\Users\domin\Dropbox\youcat\Youcat_vlastn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7" y="0"/>
            <a:ext cx="1330958" cy="1571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7" descr="pozadie.jpg"/>
          <p:cNvPicPr>
            <a:picLocks noChangeAspect="1"/>
          </p:cNvPicPr>
          <p:nvPr/>
        </p:nvPicPr>
        <p:blipFill>
          <a:blip r:embed="rId2" cstate="print"/>
          <a:srcRect r="7642" b="2019"/>
          <a:stretch>
            <a:fillRect/>
          </a:stretch>
        </p:blipFill>
        <p:spPr bwMode="auto">
          <a:xfrm>
            <a:off x="-36512" y="1584176"/>
            <a:ext cx="9180512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9" descr="2Q=="/>
          <p:cNvSpPr>
            <a:spLocks noChangeAspect="1" noChangeArrowheads="1"/>
          </p:cNvSpPr>
          <p:nvPr/>
        </p:nvSpPr>
        <p:spPr bwMode="auto">
          <a:xfrm>
            <a:off x="3805238" y="2919413"/>
            <a:ext cx="15335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8198" name="AutoShape 11" descr="2Q=="/>
          <p:cNvSpPr>
            <a:spLocks noChangeAspect="1" noChangeArrowheads="1"/>
          </p:cNvSpPr>
          <p:nvPr/>
        </p:nvSpPr>
        <p:spPr bwMode="auto">
          <a:xfrm>
            <a:off x="3805238" y="2919413"/>
            <a:ext cx="15335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80" y="142860"/>
            <a:ext cx="8229600" cy="1143000"/>
          </a:xfrm>
        </p:spPr>
        <p:txBody>
          <a:bodyPr/>
          <a:lstStyle/>
          <a:p>
            <a:pPr eaLnBrk="1" hangingPunct="1"/>
            <a:r>
              <a:rPr lang="sk-SK" b="1" dirty="0" smtClean="0"/>
              <a:t>vstal z mŕtvych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468313" y="1699592"/>
            <a:ext cx="867568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nie zo zdanlivej smrti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základ a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stredobod našej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viery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12: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ø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priame dôkazy, ale </a:t>
            </a:r>
            <a:r>
              <a:rPr kumimoji="0" lang="sk-SK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stretli </a:t>
            </a:r>
            <a:r>
              <a:rPr kumimoji="0" lang="sk-SK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ho</a:t>
            </a: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				prázdny hrob, svedectvá </a:t>
            </a:r>
            <a:r>
              <a:rPr kumimoji="0" lang="sk-SK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žien</a:t>
            </a: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					  oslávené Ježišovo telo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						     Čo sa zmenilo?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26" name="Picture 12" descr="ANd9GcQ7pNbfdDPw6D8-LElfiWZWik1Fd-mzwNMqBF3pAwJRCtchqWffn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54563"/>
            <a:ext cx="3924300" cy="2103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14" descr="ANd9GcS_xi09A7UQ11XGIDsS6byOX4BTwGd97cUEoo18epCn3n30AgDIw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340447"/>
            <a:ext cx="2448272" cy="245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9" name="Skupina 28"/>
          <p:cNvGrpSpPr/>
          <p:nvPr/>
        </p:nvGrpSpPr>
        <p:grpSpPr>
          <a:xfrm>
            <a:off x="7884368" y="6021288"/>
            <a:ext cx="648072" cy="589158"/>
            <a:chOff x="7020272" y="5144098"/>
            <a:chExt cx="648072" cy="589158"/>
          </a:xfrm>
        </p:grpSpPr>
        <p:sp>
          <p:nvSpPr>
            <p:cNvPr id="30" name="Desaťcípa hviezda 29"/>
            <p:cNvSpPr/>
            <p:nvPr/>
          </p:nvSpPr>
          <p:spPr>
            <a:xfrm>
              <a:off x="7020272" y="5144098"/>
              <a:ext cx="648072" cy="589158"/>
            </a:xfrm>
            <a:prstGeom prst="star10">
              <a:avLst/>
            </a:prstGeom>
            <a:solidFill>
              <a:srgbClr val="FECE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BlokTextu 30"/>
            <p:cNvSpPr txBox="1"/>
            <p:nvPr/>
          </p:nvSpPr>
          <p:spPr>
            <a:xfrm>
              <a:off x="7092280" y="5254011"/>
              <a:ext cx="54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k-SK" sz="100" b="1" dirty="0" smtClean="0"/>
            </a:p>
            <a:p>
              <a:endParaRPr lang="sk-SK" sz="100" b="1" dirty="0" smtClean="0"/>
            </a:p>
            <a:p>
              <a:r>
                <a:rPr lang="sk-SK" sz="1600" b="1" dirty="0" smtClean="0"/>
                <a:t>108</a:t>
              </a:r>
              <a:endParaRPr lang="sk-SK" sz="1400" b="1" dirty="0"/>
            </a:p>
          </p:txBody>
        </p:sp>
      </p:grpSp>
      <p:pic>
        <p:nvPicPr>
          <p:cNvPr id="33" name="Obrázok 32" descr="zmrtvychvstani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564904"/>
            <a:ext cx="1547664" cy="1896858"/>
          </a:xfrm>
          <a:prstGeom prst="rect">
            <a:avLst/>
          </a:prstGeom>
        </p:spPr>
      </p:pic>
      <p:pic>
        <p:nvPicPr>
          <p:cNvPr id="14" name="Picture 2" descr="C:\Users\domin\Dropbox\youcat\Youcat_vlastn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7" y="0"/>
            <a:ext cx="1330958" cy="1571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7" descr="pozadie.jpg"/>
          <p:cNvPicPr>
            <a:picLocks noChangeAspect="1"/>
          </p:cNvPicPr>
          <p:nvPr/>
        </p:nvPicPr>
        <p:blipFill>
          <a:blip r:embed="rId2" cstate="print"/>
          <a:srcRect r="7642" b="2019"/>
          <a:stretch>
            <a:fillRect/>
          </a:stretch>
        </p:blipFill>
        <p:spPr bwMode="auto">
          <a:xfrm>
            <a:off x="0" y="2857496"/>
            <a:ext cx="9144000" cy="402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00182"/>
            <a:ext cx="9144000" cy="1143000"/>
          </a:xfrm>
        </p:spPr>
        <p:txBody>
          <a:bodyPr/>
          <a:lstStyle/>
          <a:p>
            <a:pPr eaLnBrk="1" hangingPunct="1"/>
            <a:r>
              <a:rPr lang="sk-SK" b="1" dirty="0" smtClean="0"/>
              <a:t>vystúpil na nebesia, príde súdiť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14282" y="2928934"/>
            <a:ext cx="8929718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Už tu nie je viditeľne prítomný,</a:t>
            </a:r>
            <a:r>
              <a:rPr lang="sk-SK" sz="3000" dirty="0" smtClean="0">
                <a:latin typeface="+mn-lt"/>
              </a:rPr>
              <a:t> </a:t>
            </a:r>
            <a:r>
              <a:rPr kumimoji="0" lang="sk-SK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predsa je tu.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konci sveta príde Kristus a všetci ho uvidia.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príde súdiť podľa lásky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Kto odmieta lásku, tomu nedokáže pomôcť ani Kristus; </a:t>
            </a:r>
            <a:b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taký človek odsudzuje sám seba.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Obrázok 13" descr="nanebovystupeni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3214686"/>
            <a:ext cx="1318462" cy="2592288"/>
          </a:xfrm>
          <a:prstGeom prst="rect">
            <a:avLst/>
          </a:prstGeom>
        </p:spPr>
      </p:pic>
      <p:pic>
        <p:nvPicPr>
          <p:cNvPr id="8" name="Picture 2" descr="C:\Users\domin\Dropbox\youcat\Youcat_vlastn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42852"/>
            <a:ext cx="1330958" cy="1571611"/>
          </a:xfrm>
          <a:prstGeom prst="rect">
            <a:avLst/>
          </a:prstGeom>
          <a:noFill/>
        </p:spPr>
      </p:pic>
      <p:pic>
        <p:nvPicPr>
          <p:cNvPr id="9" name="Picture 3" descr="C:\Users\domin\Dropbox\youcat\obr YC\budi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5886450"/>
            <a:ext cx="1104900" cy="97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10171</TotalTime>
  <Words>171</Words>
  <Application>Microsoft Office PowerPoint</Application>
  <PresentationFormat>Prezentácia na obrazovke (4:3)</PresentationFormat>
  <Paragraphs>79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Snímka 1</vt:lpstr>
      <vt:lpstr>Snímka 2</vt:lpstr>
      <vt:lpstr>Verím v Ježiša Krista</vt:lpstr>
      <vt:lpstr>  narodil sa z Márie Panny</vt:lpstr>
      <vt:lpstr>Ježišov život</vt:lpstr>
      <vt:lpstr>trpel, umrel </vt:lpstr>
      <vt:lpstr>vstal z mŕtvych</vt:lpstr>
      <vt:lpstr>vystúpil na nebesia, príde súdiť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ASUS</dc:creator>
  <cp:lastModifiedBy>ASUS</cp:lastModifiedBy>
  <cp:revision>522</cp:revision>
  <dcterms:created xsi:type="dcterms:W3CDTF">2011-10-18T07:35:43Z</dcterms:created>
  <dcterms:modified xsi:type="dcterms:W3CDTF">2012-12-04T13:03:54Z</dcterms:modified>
</cp:coreProperties>
</file>